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88" y="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F8B752-DF45-4AA3-B240-B1AA62783D6B}" type="doc">
      <dgm:prSet loTypeId="urn:microsoft.com/office/officeart/2005/8/layout/venn1" loCatId="relationship" qsTypeId="urn:microsoft.com/office/officeart/2005/8/quickstyle/simple1" qsCatId="simple" csTypeId="urn:microsoft.com/office/officeart/2005/8/colors/accent2_5" csCatId="accent2" phldr="1"/>
      <dgm:spPr/>
    </dgm:pt>
    <dgm:pt modelId="{8FDAE75D-B0BA-4FD2-941C-5250BDB431AF}">
      <dgm:prSet phldrT="[Text]" custT="1"/>
      <dgm:spPr/>
      <dgm:t>
        <a:bodyPr/>
        <a:lstStyle/>
        <a:p>
          <a:r>
            <a:rPr lang="en-GB" sz="1200" dirty="0"/>
            <a:t>How much </a:t>
          </a:r>
          <a:r>
            <a:rPr lang="en-GB" sz="1200" b="1" dirty="0"/>
            <a:t>URGENCY </a:t>
          </a:r>
          <a:r>
            <a:rPr lang="en-GB" sz="1200" b="0" dirty="0"/>
            <a:t> is there?</a:t>
          </a:r>
          <a:endParaRPr lang="en-GB" sz="1200" dirty="0"/>
        </a:p>
      </dgm:t>
    </dgm:pt>
    <dgm:pt modelId="{0DE6C554-608A-4616-A941-3B158E1EA776}" type="parTrans" cxnId="{CDDED3FB-A8FB-434A-9B3B-717E043C7FBC}">
      <dgm:prSet/>
      <dgm:spPr/>
      <dgm:t>
        <a:bodyPr/>
        <a:lstStyle/>
        <a:p>
          <a:endParaRPr lang="en-GB" sz="1400"/>
        </a:p>
      </dgm:t>
    </dgm:pt>
    <dgm:pt modelId="{CBCABEF0-6BE7-47DA-A0A8-E87AEDEAF2FF}" type="sibTrans" cxnId="{CDDED3FB-A8FB-434A-9B3B-717E043C7FBC}">
      <dgm:prSet/>
      <dgm:spPr/>
      <dgm:t>
        <a:bodyPr/>
        <a:lstStyle/>
        <a:p>
          <a:endParaRPr lang="en-GB" sz="1400"/>
        </a:p>
      </dgm:t>
    </dgm:pt>
    <dgm:pt modelId="{816198A6-FC88-46AF-BF39-F5E085938A60}">
      <dgm:prSet phldrT="[Text]" custT="1"/>
      <dgm:spPr/>
      <dgm:t>
        <a:bodyPr/>
        <a:lstStyle/>
        <a:p>
          <a:r>
            <a:rPr lang="en-GB" sz="1200" dirty="0"/>
            <a:t>Is the topic</a:t>
          </a:r>
          <a:r>
            <a:rPr lang="en-GB" sz="1200" b="1" dirty="0"/>
            <a:t> RELEVANT </a:t>
          </a:r>
          <a:r>
            <a:rPr lang="en-GB" sz="1200" b="0" dirty="0"/>
            <a:t>for</a:t>
          </a:r>
          <a:r>
            <a:rPr lang="en-GB" sz="1200" b="1" dirty="0"/>
            <a:t> </a:t>
          </a:r>
          <a:r>
            <a:rPr lang="en-GB" sz="1200" dirty="0"/>
            <a:t>everyone?</a:t>
          </a:r>
        </a:p>
      </dgm:t>
    </dgm:pt>
    <dgm:pt modelId="{02C03544-9134-4628-81D8-F95B5E3E9C27}" type="parTrans" cxnId="{4CF7923A-970A-46F1-AE46-BA4BD4D17682}">
      <dgm:prSet/>
      <dgm:spPr/>
      <dgm:t>
        <a:bodyPr/>
        <a:lstStyle/>
        <a:p>
          <a:endParaRPr lang="en-GB" sz="1400"/>
        </a:p>
      </dgm:t>
    </dgm:pt>
    <dgm:pt modelId="{48B032C1-BD65-411D-A073-783C6CE76207}" type="sibTrans" cxnId="{4CF7923A-970A-46F1-AE46-BA4BD4D17682}">
      <dgm:prSet/>
      <dgm:spPr/>
      <dgm:t>
        <a:bodyPr/>
        <a:lstStyle/>
        <a:p>
          <a:endParaRPr lang="en-GB" sz="1400"/>
        </a:p>
      </dgm:t>
    </dgm:pt>
    <dgm:pt modelId="{E48BE327-8F6A-42F9-A9DA-84DAB07390D0}">
      <dgm:prSet phldrT="[Text]" custT="1"/>
      <dgm:spPr/>
      <dgm:t>
        <a:bodyPr/>
        <a:lstStyle/>
        <a:p>
          <a:r>
            <a:rPr lang="en-GB" sz="1200" dirty="0"/>
            <a:t>Is it a </a:t>
          </a:r>
          <a:r>
            <a:rPr lang="en-GB" sz="1200" b="1" dirty="0"/>
            <a:t>PRIORITY</a:t>
          </a:r>
          <a:r>
            <a:rPr lang="en-GB" sz="1200" dirty="0"/>
            <a:t> for everyone</a:t>
          </a:r>
        </a:p>
      </dgm:t>
    </dgm:pt>
    <dgm:pt modelId="{C0A611C0-DB39-42C2-8465-AE9A2607589F}" type="parTrans" cxnId="{555BC055-1EBA-4D31-90A3-4FC2B21406F5}">
      <dgm:prSet/>
      <dgm:spPr/>
      <dgm:t>
        <a:bodyPr/>
        <a:lstStyle/>
        <a:p>
          <a:endParaRPr lang="en-GB" sz="1400"/>
        </a:p>
      </dgm:t>
    </dgm:pt>
    <dgm:pt modelId="{2BFC6E54-AC1C-45A6-B8D0-A509E8CB4DDC}" type="sibTrans" cxnId="{555BC055-1EBA-4D31-90A3-4FC2B21406F5}">
      <dgm:prSet/>
      <dgm:spPr/>
      <dgm:t>
        <a:bodyPr/>
        <a:lstStyle/>
        <a:p>
          <a:endParaRPr lang="en-GB" sz="1400"/>
        </a:p>
      </dgm:t>
    </dgm:pt>
    <dgm:pt modelId="{D01FD8B9-661E-4980-9A27-589476E2A282}" type="pres">
      <dgm:prSet presAssocID="{3AF8B752-DF45-4AA3-B240-B1AA62783D6B}" presName="compositeShape" presStyleCnt="0">
        <dgm:presLayoutVars>
          <dgm:chMax val="7"/>
          <dgm:dir/>
          <dgm:resizeHandles val="exact"/>
        </dgm:presLayoutVars>
      </dgm:prSet>
      <dgm:spPr/>
    </dgm:pt>
    <dgm:pt modelId="{A21946F4-D2A1-441C-8E68-100663E26058}" type="pres">
      <dgm:prSet presAssocID="{816198A6-FC88-46AF-BF39-F5E085938A60}" presName="circ1" presStyleLbl="vennNode1" presStyleIdx="0" presStyleCnt="3"/>
      <dgm:spPr/>
    </dgm:pt>
    <dgm:pt modelId="{6D5F9964-20F3-45FB-B326-9468CFDFDDD7}" type="pres">
      <dgm:prSet presAssocID="{816198A6-FC88-46AF-BF39-F5E085938A6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1698E8C-C172-4558-A6D9-373B25CDFB6E}" type="pres">
      <dgm:prSet presAssocID="{E48BE327-8F6A-42F9-A9DA-84DAB07390D0}" presName="circ2" presStyleLbl="vennNode1" presStyleIdx="1" presStyleCnt="3"/>
      <dgm:spPr/>
    </dgm:pt>
    <dgm:pt modelId="{F0111E99-DD85-4D10-ACC0-E996C5703A6C}" type="pres">
      <dgm:prSet presAssocID="{E48BE327-8F6A-42F9-A9DA-84DAB07390D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D54FF47-363B-40BD-8083-A98707831C53}" type="pres">
      <dgm:prSet presAssocID="{8FDAE75D-B0BA-4FD2-941C-5250BDB431AF}" presName="circ3" presStyleLbl="vennNode1" presStyleIdx="2" presStyleCnt="3"/>
      <dgm:spPr/>
    </dgm:pt>
    <dgm:pt modelId="{CA953948-BC15-4F10-97BF-5EAC3D295A67}" type="pres">
      <dgm:prSet presAssocID="{8FDAE75D-B0BA-4FD2-941C-5250BDB431A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D4E0826-5B41-40DA-9DF2-BD89FC6B93AF}" type="presOf" srcId="{3AF8B752-DF45-4AA3-B240-B1AA62783D6B}" destId="{D01FD8B9-661E-4980-9A27-589476E2A282}" srcOrd="0" destOrd="0" presId="urn:microsoft.com/office/officeart/2005/8/layout/venn1"/>
    <dgm:cxn modelId="{104B4A3A-A249-4935-B953-D1DE89756EDF}" type="presOf" srcId="{8FDAE75D-B0BA-4FD2-941C-5250BDB431AF}" destId="{CA953948-BC15-4F10-97BF-5EAC3D295A67}" srcOrd="1" destOrd="0" presId="urn:microsoft.com/office/officeart/2005/8/layout/venn1"/>
    <dgm:cxn modelId="{4CF7923A-970A-46F1-AE46-BA4BD4D17682}" srcId="{3AF8B752-DF45-4AA3-B240-B1AA62783D6B}" destId="{816198A6-FC88-46AF-BF39-F5E085938A60}" srcOrd="0" destOrd="0" parTransId="{02C03544-9134-4628-81D8-F95B5E3E9C27}" sibTransId="{48B032C1-BD65-411D-A073-783C6CE76207}"/>
    <dgm:cxn modelId="{555BC055-1EBA-4D31-90A3-4FC2B21406F5}" srcId="{3AF8B752-DF45-4AA3-B240-B1AA62783D6B}" destId="{E48BE327-8F6A-42F9-A9DA-84DAB07390D0}" srcOrd="1" destOrd="0" parTransId="{C0A611C0-DB39-42C2-8465-AE9A2607589F}" sibTransId="{2BFC6E54-AC1C-45A6-B8D0-A509E8CB4DDC}"/>
    <dgm:cxn modelId="{D9D25882-E8D0-499F-B492-36550645B82A}" type="presOf" srcId="{816198A6-FC88-46AF-BF39-F5E085938A60}" destId="{A21946F4-D2A1-441C-8E68-100663E26058}" srcOrd="0" destOrd="0" presId="urn:microsoft.com/office/officeart/2005/8/layout/venn1"/>
    <dgm:cxn modelId="{0486EA96-A739-43F5-8E32-5959419422EF}" type="presOf" srcId="{E48BE327-8F6A-42F9-A9DA-84DAB07390D0}" destId="{F0111E99-DD85-4D10-ACC0-E996C5703A6C}" srcOrd="1" destOrd="0" presId="urn:microsoft.com/office/officeart/2005/8/layout/venn1"/>
    <dgm:cxn modelId="{072B97A9-0346-4458-B9CB-1885EF2DF3CE}" type="presOf" srcId="{8FDAE75D-B0BA-4FD2-941C-5250BDB431AF}" destId="{DD54FF47-363B-40BD-8083-A98707831C53}" srcOrd="0" destOrd="0" presId="urn:microsoft.com/office/officeart/2005/8/layout/venn1"/>
    <dgm:cxn modelId="{5F3205B0-0E0C-422A-8A71-3DA7D85625FF}" type="presOf" srcId="{816198A6-FC88-46AF-BF39-F5E085938A60}" destId="{6D5F9964-20F3-45FB-B326-9468CFDFDDD7}" srcOrd="1" destOrd="0" presId="urn:microsoft.com/office/officeart/2005/8/layout/venn1"/>
    <dgm:cxn modelId="{FC83F4BC-690B-4AF2-B1E6-E4B8568069F6}" type="presOf" srcId="{E48BE327-8F6A-42F9-A9DA-84DAB07390D0}" destId="{11698E8C-C172-4558-A6D9-373B25CDFB6E}" srcOrd="0" destOrd="0" presId="urn:microsoft.com/office/officeart/2005/8/layout/venn1"/>
    <dgm:cxn modelId="{CDDED3FB-A8FB-434A-9B3B-717E043C7FBC}" srcId="{3AF8B752-DF45-4AA3-B240-B1AA62783D6B}" destId="{8FDAE75D-B0BA-4FD2-941C-5250BDB431AF}" srcOrd="2" destOrd="0" parTransId="{0DE6C554-608A-4616-A941-3B158E1EA776}" sibTransId="{CBCABEF0-6BE7-47DA-A0A8-E87AEDEAF2FF}"/>
    <dgm:cxn modelId="{6089B4B4-C27B-4D05-B770-446A70674F41}" type="presParOf" srcId="{D01FD8B9-661E-4980-9A27-589476E2A282}" destId="{A21946F4-D2A1-441C-8E68-100663E26058}" srcOrd="0" destOrd="0" presId="urn:microsoft.com/office/officeart/2005/8/layout/venn1"/>
    <dgm:cxn modelId="{5178166A-835C-486D-A820-E1D380A632D5}" type="presParOf" srcId="{D01FD8B9-661E-4980-9A27-589476E2A282}" destId="{6D5F9964-20F3-45FB-B326-9468CFDFDDD7}" srcOrd="1" destOrd="0" presId="urn:microsoft.com/office/officeart/2005/8/layout/venn1"/>
    <dgm:cxn modelId="{8C57232E-D464-4867-8A02-88A9146E2B91}" type="presParOf" srcId="{D01FD8B9-661E-4980-9A27-589476E2A282}" destId="{11698E8C-C172-4558-A6D9-373B25CDFB6E}" srcOrd="2" destOrd="0" presId="urn:microsoft.com/office/officeart/2005/8/layout/venn1"/>
    <dgm:cxn modelId="{EFDC3D8D-F146-4CBD-BBE3-88C14CD39DCB}" type="presParOf" srcId="{D01FD8B9-661E-4980-9A27-589476E2A282}" destId="{F0111E99-DD85-4D10-ACC0-E996C5703A6C}" srcOrd="3" destOrd="0" presId="urn:microsoft.com/office/officeart/2005/8/layout/venn1"/>
    <dgm:cxn modelId="{CAF7BC6F-0778-4AB1-A7A8-B5699255F947}" type="presParOf" srcId="{D01FD8B9-661E-4980-9A27-589476E2A282}" destId="{DD54FF47-363B-40BD-8083-A98707831C53}" srcOrd="4" destOrd="0" presId="urn:microsoft.com/office/officeart/2005/8/layout/venn1"/>
    <dgm:cxn modelId="{B895F03A-500A-4AE2-80C4-0BE7B4328FA5}" type="presParOf" srcId="{D01FD8B9-661E-4980-9A27-589476E2A282}" destId="{CA953948-BC15-4F10-97BF-5EAC3D295A67}" srcOrd="5" destOrd="0" presId="urn:microsoft.com/office/officeart/2005/8/layout/venn1"/>
  </dgm:cxnLst>
  <dgm:bg/>
  <dgm:whole>
    <a:ln>
      <a:solidFill>
        <a:srgbClr val="00B0F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209DA6-DF99-444A-BE2A-BE97C1F9552C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BAE7D8-E98C-4380-9958-DC5B9DD4B75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dirty="0"/>
            <a:t>We respect and trust everyone in the process</a:t>
          </a:r>
          <a:endParaRPr lang="en-US" dirty="0"/>
        </a:p>
      </dgm:t>
    </dgm:pt>
    <dgm:pt modelId="{A1B5B2DD-AE23-4E92-BFA6-886CEF86A2A2}" type="parTrans" cxnId="{F2A76468-344D-4680-95AA-B19978389032}">
      <dgm:prSet/>
      <dgm:spPr/>
      <dgm:t>
        <a:bodyPr/>
        <a:lstStyle/>
        <a:p>
          <a:endParaRPr lang="en-US"/>
        </a:p>
      </dgm:t>
    </dgm:pt>
    <dgm:pt modelId="{54F3594A-51D6-48A1-ACA5-1BB8FE89DBE7}" type="sibTrans" cxnId="{F2A76468-344D-4680-95AA-B19978389032}">
      <dgm:prSet/>
      <dgm:spPr/>
      <dgm:t>
        <a:bodyPr/>
        <a:lstStyle/>
        <a:p>
          <a:endParaRPr lang="en-US"/>
        </a:p>
      </dgm:t>
    </dgm:pt>
    <dgm:pt modelId="{16BEDDD3-90B4-4383-8DCF-2133A5D8E16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support and enable everyone to be heard</a:t>
          </a:r>
          <a:endParaRPr lang="en-US" b="0" dirty="0"/>
        </a:p>
      </dgm:t>
    </dgm:pt>
    <dgm:pt modelId="{792F54BC-6885-4058-8646-754AAB57480C}" type="parTrans" cxnId="{0DCA1BC3-A384-48E3-9BFE-76F65C174B11}">
      <dgm:prSet/>
      <dgm:spPr/>
      <dgm:t>
        <a:bodyPr/>
        <a:lstStyle/>
        <a:p>
          <a:endParaRPr lang="en-US"/>
        </a:p>
      </dgm:t>
    </dgm:pt>
    <dgm:pt modelId="{D974C561-E832-4485-8468-916028BFE2CB}" type="sibTrans" cxnId="{0DCA1BC3-A384-48E3-9BFE-76F65C174B11}">
      <dgm:prSet/>
      <dgm:spPr/>
      <dgm:t>
        <a:bodyPr/>
        <a:lstStyle/>
        <a:p>
          <a:endParaRPr lang="en-US"/>
        </a:p>
      </dgm:t>
    </dgm:pt>
    <dgm:pt modelId="{114B9FAF-7C84-46BE-994B-D6C30B79A796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are clear on the way forward and act on what has been agreed</a:t>
          </a:r>
          <a:endParaRPr lang="en-US" b="0" dirty="0"/>
        </a:p>
      </dgm:t>
    </dgm:pt>
    <dgm:pt modelId="{B0810799-2A17-4774-A8FA-522D41BBE9C6}" type="parTrans" cxnId="{2F69A5B0-ACCD-4D09-9F6A-8896C5563A30}">
      <dgm:prSet/>
      <dgm:spPr/>
      <dgm:t>
        <a:bodyPr/>
        <a:lstStyle/>
        <a:p>
          <a:endParaRPr lang="en-US"/>
        </a:p>
      </dgm:t>
    </dgm:pt>
    <dgm:pt modelId="{49DE705F-2602-4412-AF87-CD327637D9A5}" type="sibTrans" cxnId="{2F69A5B0-ACCD-4D09-9F6A-8896C5563A30}">
      <dgm:prSet/>
      <dgm:spPr/>
      <dgm:t>
        <a:bodyPr/>
        <a:lstStyle/>
        <a:p>
          <a:endParaRPr lang="en-US"/>
        </a:p>
      </dgm:t>
    </dgm:pt>
    <dgm:pt modelId="{8579A7AB-78F3-49F4-915E-BC1C46D8CFD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are honest, respect confidentiality and try to understand everyone’s circumstances and point of view</a:t>
          </a:r>
          <a:endParaRPr lang="en-US" b="0" dirty="0"/>
        </a:p>
      </dgm:t>
    </dgm:pt>
    <dgm:pt modelId="{F07C12B2-63E8-491A-BB97-249368ACDF9A}" type="parTrans" cxnId="{2A203BFE-CF0D-4916-B5C6-0085F3CF632E}">
      <dgm:prSet/>
      <dgm:spPr/>
      <dgm:t>
        <a:bodyPr/>
        <a:lstStyle/>
        <a:p>
          <a:endParaRPr lang="en-US"/>
        </a:p>
      </dgm:t>
    </dgm:pt>
    <dgm:pt modelId="{4669804C-7E58-4CE5-8900-9C701B592D2B}" type="sibTrans" cxnId="{2A203BFE-CF0D-4916-B5C6-0085F3CF632E}">
      <dgm:prSet/>
      <dgm:spPr/>
      <dgm:t>
        <a:bodyPr/>
        <a:lstStyle/>
        <a:p>
          <a:endParaRPr lang="en-US"/>
        </a:p>
      </dgm:t>
    </dgm:pt>
    <dgm:pt modelId="{821BAAEA-D42C-4335-A46B-A5269934305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dirty="0"/>
            <a:t>We work in partnership</a:t>
          </a:r>
          <a:endParaRPr lang="en-US" dirty="0"/>
        </a:p>
      </dgm:t>
    </dgm:pt>
    <dgm:pt modelId="{595D083F-82F4-440F-B522-DB8A98EF7DCC}" type="parTrans" cxnId="{161DE677-1963-4AE2-8B5C-0E0DBA6D6FA5}">
      <dgm:prSet/>
      <dgm:spPr/>
      <dgm:t>
        <a:bodyPr/>
        <a:lstStyle/>
        <a:p>
          <a:endParaRPr lang="en-US"/>
        </a:p>
      </dgm:t>
    </dgm:pt>
    <dgm:pt modelId="{363130FE-AADF-4954-902A-64966DFD8B73}" type="sibTrans" cxnId="{161DE677-1963-4AE2-8B5C-0E0DBA6D6FA5}">
      <dgm:prSet/>
      <dgm:spPr/>
      <dgm:t>
        <a:bodyPr/>
        <a:lstStyle/>
        <a:p>
          <a:endParaRPr lang="en-US"/>
        </a:p>
      </dgm:t>
    </dgm:pt>
    <dgm:pt modelId="{0712002F-63BC-413F-AE44-A89A6E37C26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welcome and value everyone’s views	</a:t>
          </a:r>
          <a:endParaRPr lang="en-US" b="0" dirty="0"/>
        </a:p>
      </dgm:t>
    </dgm:pt>
    <dgm:pt modelId="{8F55A60C-7757-4A54-AE4D-1FFFD2AF7CA2}" type="parTrans" cxnId="{93C8EF18-D7F3-4E84-A184-9DD725D436B7}">
      <dgm:prSet/>
      <dgm:spPr/>
      <dgm:t>
        <a:bodyPr/>
        <a:lstStyle/>
        <a:p>
          <a:endParaRPr lang="en-US"/>
        </a:p>
      </dgm:t>
    </dgm:pt>
    <dgm:pt modelId="{41E01289-F685-43D2-8BED-1594FB4282DC}" type="sibTrans" cxnId="{93C8EF18-D7F3-4E84-A184-9DD725D436B7}">
      <dgm:prSet/>
      <dgm:spPr/>
      <dgm:t>
        <a:bodyPr/>
        <a:lstStyle/>
        <a:p>
          <a:endParaRPr lang="en-US"/>
        </a:p>
      </dgm:t>
    </dgm:pt>
    <dgm:pt modelId="{897D9F6E-8F5C-405C-B8B3-AFF29F18925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seek honest and transparent feedback </a:t>
          </a:r>
          <a:endParaRPr lang="en-US" b="0" dirty="0"/>
        </a:p>
      </dgm:t>
    </dgm:pt>
    <dgm:pt modelId="{5A0DC1E4-818B-43A8-ADD3-068A37294BC3}" type="parTrans" cxnId="{31CE43E2-54F4-4BF7-86E3-C49390CD5D9E}">
      <dgm:prSet/>
      <dgm:spPr/>
      <dgm:t>
        <a:bodyPr/>
        <a:lstStyle/>
        <a:p>
          <a:endParaRPr lang="en-US"/>
        </a:p>
      </dgm:t>
    </dgm:pt>
    <dgm:pt modelId="{93A8C4CA-7D39-46EC-94FB-A8D3AE1654E7}" type="sibTrans" cxnId="{31CE43E2-54F4-4BF7-86E3-C49390CD5D9E}">
      <dgm:prSet/>
      <dgm:spPr/>
      <dgm:t>
        <a:bodyPr/>
        <a:lstStyle/>
        <a:p>
          <a:endParaRPr lang="en-US"/>
        </a:p>
      </dgm:t>
    </dgm:pt>
    <dgm:pt modelId="{82FE0E0F-6886-4F1B-A575-88442595169E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understand that our different roles, responsibilities and perspectives are the key to good coproduction</a:t>
          </a:r>
          <a:endParaRPr lang="en-US" b="0" dirty="0"/>
        </a:p>
      </dgm:t>
    </dgm:pt>
    <dgm:pt modelId="{94C4D60A-1E40-4719-91B5-80B0098D2D76}" type="parTrans" cxnId="{6A59A433-CD7D-4EF0-886C-AD8CF87AB7C5}">
      <dgm:prSet/>
      <dgm:spPr/>
      <dgm:t>
        <a:bodyPr/>
        <a:lstStyle/>
        <a:p>
          <a:endParaRPr lang="en-US"/>
        </a:p>
      </dgm:t>
    </dgm:pt>
    <dgm:pt modelId="{2B772E61-683D-4F57-9807-6148B17EFA03}" type="sibTrans" cxnId="{6A59A433-CD7D-4EF0-886C-AD8CF87AB7C5}">
      <dgm:prSet/>
      <dgm:spPr/>
      <dgm:t>
        <a:bodyPr/>
        <a:lstStyle/>
        <a:p>
          <a:endParaRPr lang="en-US"/>
        </a:p>
      </dgm:t>
    </dgm:pt>
    <dgm:pt modelId="{E46357DD-BC82-44D7-914E-A8FEAFE6FDB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dirty="0"/>
            <a:t>We communicate well</a:t>
          </a:r>
          <a:endParaRPr lang="en-US" dirty="0"/>
        </a:p>
      </dgm:t>
    </dgm:pt>
    <dgm:pt modelId="{A0C0A3EF-8403-42ED-BE24-36FB55C81052}" type="parTrans" cxnId="{13DD68CC-BBE4-45F6-84A9-BF6BCD5E3A95}">
      <dgm:prSet/>
      <dgm:spPr/>
      <dgm:t>
        <a:bodyPr/>
        <a:lstStyle/>
        <a:p>
          <a:endParaRPr lang="en-US"/>
        </a:p>
      </dgm:t>
    </dgm:pt>
    <dgm:pt modelId="{73FE05B3-34CE-4150-BEC8-87D574ADC3D3}" type="sibTrans" cxnId="{13DD68CC-BBE4-45F6-84A9-BF6BCD5E3A95}">
      <dgm:prSet/>
      <dgm:spPr/>
      <dgm:t>
        <a:bodyPr/>
        <a:lstStyle/>
        <a:p>
          <a:endParaRPr lang="en-US"/>
        </a:p>
      </dgm:t>
    </dgm:pt>
    <dgm:pt modelId="{53EA8256-97DC-4617-8DFA-A8794022AAF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listen to everyone’s views</a:t>
          </a:r>
          <a:endParaRPr lang="en-US" b="0" dirty="0"/>
        </a:p>
      </dgm:t>
    </dgm:pt>
    <dgm:pt modelId="{77C3F21A-D1E5-4592-8748-1E7147409874}" type="parTrans" cxnId="{4BD235C7-BEC3-45D2-956E-75A920B26E28}">
      <dgm:prSet/>
      <dgm:spPr/>
      <dgm:t>
        <a:bodyPr/>
        <a:lstStyle/>
        <a:p>
          <a:endParaRPr lang="en-US"/>
        </a:p>
      </dgm:t>
    </dgm:pt>
    <dgm:pt modelId="{64E23333-B749-4DC9-8D5B-93655D0A363B}" type="sibTrans" cxnId="{4BD235C7-BEC3-45D2-956E-75A920B26E28}">
      <dgm:prSet/>
      <dgm:spPr/>
      <dgm:t>
        <a:bodyPr/>
        <a:lstStyle/>
        <a:p>
          <a:endParaRPr lang="en-US"/>
        </a:p>
      </dgm:t>
    </dgm:pt>
    <dgm:pt modelId="{C5630910-8EE6-4896-A2BD-1597D19AD373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feed back to everyone about what we have heard and what we have done</a:t>
          </a:r>
          <a:endParaRPr lang="en-US" b="0" dirty="0"/>
        </a:p>
      </dgm:t>
    </dgm:pt>
    <dgm:pt modelId="{28D56C64-450A-4CE9-B233-E4EDB1231545}" type="parTrans" cxnId="{AB7C01A6-6860-47B9-ADE5-E6BD831D939C}">
      <dgm:prSet/>
      <dgm:spPr/>
      <dgm:t>
        <a:bodyPr/>
        <a:lstStyle/>
        <a:p>
          <a:endParaRPr lang="en-US"/>
        </a:p>
      </dgm:t>
    </dgm:pt>
    <dgm:pt modelId="{6973F5F6-BC80-40A9-B20F-4E87C7DCF246}" type="sibTrans" cxnId="{AB7C01A6-6860-47B9-ADE5-E6BD831D939C}">
      <dgm:prSet/>
      <dgm:spPr/>
      <dgm:t>
        <a:bodyPr/>
        <a:lstStyle/>
        <a:p>
          <a:endParaRPr lang="en-US"/>
        </a:p>
      </dgm:t>
    </dgm:pt>
    <dgm:pt modelId="{B30BB452-EC27-4D59-9CF0-FB56D50990A5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make sure  all communication is simple, accurate and easy to understand</a:t>
          </a:r>
          <a:endParaRPr lang="en-US" b="0" dirty="0"/>
        </a:p>
      </dgm:t>
    </dgm:pt>
    <dgm:pt modelId="{AC2B4545-CCEF-4B1B-8768-1F8BE3BC417B}" type="parTrans" cxnId="{A4715D9B-B311-4E28-9B42-F8DEC36042F2}">
      <dgm:prSet/>
      <dgm:spPr/>
      <dgm:t>
        <a:bodyPr/>
        <a:lstStyle/>
        <a:p>
          <a:endParaRPr lang="en-US"/>
        </a:p>
      </dgm:t>
    </dgm:pt>
    <dgm:pt modelId="{9E94A6C8-827D-4C83-89C4-D12A1D3FBEA0}" type="sibTrans" cxnId="{A4715D9B-B311-4E28-9B42-F8DEC36042F2}">
      <dgm:prSet/>
      <dgm:spPr/>
      <dgm:t>
        <a:bodyPr/>
        <a:lstStyle/>
        <a:p>
          <a:endParaRPr lang="en-US"/>
        </a:p>
      </dgm:t>
    </dgm:pt>
    <dgm:pt modelId="{FF8B1ECF-8144-408B-BB53-B88237DE6630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give everyone the information and support they need to participate</a:t>
          </a:r>
          <a:endParaRPr lang="en-US" b="0" dirty="0"/>
        </a:p>
      </dgm:t>
    </dgm:pt>
    <dgm:pt modelId="{919FC6AB-B832-413D-A5BF-410D9B168F4C}" type="parTrans" cxnId="{9D505BDF-0CDE-4E8D-9491-E211FB9C3E7B}">
      <dgm:prSet/>
      <dgm:spPr/>
      <dgm:t>
        <a:bodyPr/>
        <a:lstStyle/>
        <a:p>
          <a:endParaRPr lang="en-US"/>
        </a:p>
      </dgm:t>
    </dgm:pt>
    <dgm:pt modelId="{290B5F10-0ED7-4051-AEF3-3E14ECC5686A}" type="sibTrans" cxnId="{9D505BDF-0CDE-4E8D-9491-E211FB9C3E7B}">
      <dgm:prSet/>
      <dgm:spPr/>
      <dgm:t>
        <a:bodyPr/>
        <a:lstStyle/>
        <a:p>
          <a:endParaRPr lang="en-US"/>
        </a:p>
      </dgm:t>
    </dgm:pt>
    <dgm:pt modelId="{B7550B30-0B84-43F9-9905-5D958B39949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dirty="0"/>
            <a:t>We are inclusive</a:t>
          </a:r>
          <a:endParaRPr lang="en-US" dirty="0"/>
        </a:p>
      </dgm:t>
    </dgm:pt>
    <dgm:pt modelId="{E6387F8D-36D0-4F69-AD2E-E2F5EB3DAB42}" type="parTrans" cxnId="{E33500B0-D111-4019-BA1B-9E5E0804DAF0}">
      <dgm:prSet/>
      <dgm:spPr/>
      <dgm:t>
        <a:bodyPr/>
        <a:lstStyle/>
        <a:p>
          <a:endParaRPr lang="en-US"/>
        </a:p>
      </dgm:t>
    </dgm:pt>
    <dgm:pt modelId="{4808DA3B-ABA1-4C1E-9164-24E32585FCF5}" type="sibTrans" cxnId="{E33500B0-D111-4019-BA1B-9E5E0804DAF0}">
      <dgm:prSet/>
      <dgm:spPr/>
      <dgm:t>
        <a:bodyPr/>
        <a:lstStyle/>
        <a:p>
          <a:endParaRPr lang="en-US"/>
        </a:p>
      </dgm:t>
    </dgm:pt>
    <dgm:pt modelId="{09072CC7-C5F7-4465-B0C9-C680AA02F3D4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make everyone feel welcome, comfortable and that they belong</a:t>
          </a:r>
          <a:endParaRPr lang="en-US" b="0" dirty="0"/>
        </a:p>
      </dgm:t>
    </dgm:pt>
    <dgm:pt modelId="{3E818417-3FDB-4BB5-B456-54A5BF76C8E5}" type="parTrans" cxnId="{05FD503E-4E62-4E6C-8E16-97ADC1584571}">
      <dgm:prSet/>
      <dgm:spPr/>
      <dgm:t>
        <a:bodyPr/>
        <a:lstStyle/>
        <a:p>
          <a:endParaRPr lang="en-US"/>
        </a:p>
      </dgm:t>
    </dgm:pt>
    <dgm:pt modelId="{6F1A1A5B-7AB1-4963-AD2A-617FC86E895A}" type="sibTrans" cxnId="{05FD503E-4E62-4E6C-8E16-97ADC1584571}">
      <dgm:prSet/>
      <dgm:spPr/>
      <dgm:t>
        <a:bodyPr/>
        <a:lstStyle/>
        <a:p>
          <a:endParaRPr lang="en-US"/>
        </a:p>
      </dgm:t>
    </dgm:pt>
    <dgm:pt modelId="{C2C62B69-8BF1-439F-BCD2-66BA10931AB5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give everyone the time and space to be heard</a:t>
          </a:r>
          <a:endParaRPr lang="en-US" b="0" dirty="0"/>
        </a:p>
      </dgm:t>
    </dgm:pt>
    <dgm:pt modelId="{443A08D7-B1BC-483C-813D-5682D926EFB6}" type="parTrans" cxnId="{13A6010E-26FA-46D8-974C-8E0EA95AF673}">
      <dgm:prSet/>
      <dgm:spPr/>
      <dgm:t>
        <a:bodyPr/>
        <a:lstStyle/>
        <a:p>
          <a:endParaRPr lang="en-US"/>
        </a:p>
      </dgm:t>
    </dgm:pt>
    <dgm:pt modelId="{54C8514C-DA59-49EE-8043-768D71F31B5B}" type="sibTrans" cxnId="{13A6010E-26FA-46D8-974C-8E0EA95AF673}">
      <dgm:prSet/>
      <dgm:spPr/>
      <dgm:t>
        <a:bodyPr/>
        <a:lstStyle/>
        <a:p>
          <a:endParaRPr lang="en-US"/>
        </a:p>
      </dgm:t>
    </dgm:pt>
    <dgm:pt modelId="{EC9D2F09-7091-4CB2-9FD7-93374538177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dirty="0"/>
            <a:t>We make sure that everyone can participate – for example meeting venues are accessible, we meet at suitable times, we provide interpreters where we can</a:t>
          </a:r>
          <a:endParaRPr lang="en-US" b="0" dirty="0"/>
        </a:p>
      </dgm:t>
    </dgm:pt>
    <dgm:pt modelId="{023D9D3C-AC3A-418D-97DF-D15682DC7857}" type="parTrans" cxnId="{407E4585-90B4-465A-9419-9896C8FABE8A}">
      <dgm:prSet/>
      <dgm:spPr/>
      <dgm:t>
        <a:bodyPr/>
        <a:lstStyle/>
        <a:p>
          <a:endParaRPr lang="en-US"/>
        </a:p>
      </dgm:t>
    </dgm:pt>
    <dgm:pt modelId="{974F1F5F-EDDE-4CC3-B12D-6EB38608E37D}" type="sibTrans" cxnId="{407E4585-90B4-465A-9419-9896C8FABE8A}">
      <dgm:prSet/>
      <dgm:spPr/>
      <dgm:t>
        <a:bodyPr/>
        <a:lstStyle/>
        <a:p>
          <a:endParaRPr lang="en-US"/>
        </a:p>
      </dgm:t>
    </dgm:pt>
    <dgm:pt modelId="{E847FFE7-E8EA-41CA-8245-B60DF1E6F6CD}" type="pres">
      <dgm:prSet presAssocID="{A5209DA6-DF99-444A-BE2A-BE97C1F9552C}" presName="root" presStyleCnt="0">
        <dgm:presLayoutVars>
          <dgm:dir/>
          <dgm:resizeHandles val="exact"/>
        </dgm:presLayoutVars>
      </dgm:prSet>
      <dgm:spPr/>
    </dgm:pt>
    <dgm:pt modelId="{9DDFFB70-CAA0-4056-A6A8-8F7681577DC7}" type="pres">
      <dgm:prSet presAssocID="{03BAE7D8-E98C-4380-9958-DC5B9DD4B756}" presName="compNode" presStyleCnt="0"/>
      <dgm:spPr/>
    </dgm:pt>
    <dgm:pt modelId="{3F33D378-6E46-4CCA-9E12-50C3737039F0}" type="pres">
      <dgm:prSet presAssocID="{03BAE7D8-E98C-4380-9958-DC5B9DD4B75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1AF6D504-719F-4E12-A28A-DD5A7B589BA5}" type="pres">
      <dgm:prSet presAssocID="{03BAE7D8-E98C-4380-9958-DC5B9DD4B756}" presName="iconSpace" presStyleCnt="0"/>
      <dgm:spPr/>
    </dgm:pt>
    <dgm:pt modelId="{0B60AAB3-7B69-4921-93A7-936757ADA874}" type="pres">
      <dgm:prSet presAssocID="{03BAE7D8-E98C-4380-9958-DC5B9DD4B756}" presName="parTx" presStyleLbl="revTx" presStyleIdx="0" presStyleCnt="8">
        <dgm:presLayoutVars>
          <dgm:chMax val="0"/>
          <dgm:chPref val="0"/>
        </dgm:presLayoutVars>
      </dgm:prSet>
      <dgm:spPr/>
    </dgm:pt>
    <dgm:pt modelId="{01CF520B-E3F1-4CE8-86B3-7F8D5A90F627}" type="pres">
      <dgm:prSet presAssocID="{03BAE7D8-E98C-4380-9958-DC5B9DD4B756}" presName="txSpace" presStyleCnt="0"/>
      <dgm:spPr/>
    </dgm:pt>
    <dgm:pt modelId="{585C39A7-3B75-43DA-BDBB-38949357DA81}" type="pres">
      <dgm:prSet presAssocID="{03BAE7D8-E98C-4380-9958-DC5B9DD4B756}" presName="desTx" presStyleLbl="revTx" presStyleIdx="1" presStyleCnt="8">
        <dgm:presLayoutVars/>
      </dgm:prSet>
      <dgm:spPr/>
    </dgm:pt>
    <dgm:pt modelId="{7997C8C1-F3A6-4666-A52D-3D639EDF1F44}" type="pres">
      <dgm:prSet presAssocID="{54F3594A-51D6-48A1-ACA5-1BB8FE89DBE7}" presName="sibTrans" presStyleCnt="0"/>
      <dgm:spPr/>
    </dgm:pt>
    <dgm:pt modelId="{00EC6EED-A3DB-48CF-8790-7A8EAD4C8879}" type="pres">
      <dgm:prSet presAssocID="{821BAAEA-D42C-4335-A46B-A52699343056}" presName="compNode" presStyleCnt="0"/>
      <dgm:spPr/>
    </dgm:pt>
    <dgm:pt modelId="{7EC52C87-C5B9-4F5F-AEAF-2DA5F5C4F6AD}" type="pres">
      <dgm:prSet presAssocID="{821BAAEA-D42C-4335-A46B-A5269934305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7062D63F-8723-40E8-9C46-B0F459E1C188}" type="pres">
      <dgm:prSet presAssocID="{821BAAEA-D42C-4335-A46B-A52699343056}" presName="iconSpace" presStyleCnt="0"/>
      <dgm:spPr/>
    </dgm:pt>
    <dgm:pt modelId="{0972D00B-E60B-44D7-A24F-57F74B620FB2}" type="pres">
      <dgm:prSet presAssocID="{821BAAEA-D42C-4335-A46B-A52699343056}" presName="parTx" presStyleLbl="revTx" presStyleIdx="2" presStyleCnt="8">
        <dgm:presLayoutVars>
          <dgm:chMax val="0"/>
          <dgm:chPref val="0"/>
        </dgm:presLayoutVars>
      </dgm:prSet>
      <dgm:spPr/>
    </dgm:pt>
    <dgm:pt modelId="{99D6573B-D108-4D12-A8B4-EA82268ECC94}" type="pres">
      <dgm:prSet presAssocID="{821BAAEA-D42C-4335-A46B-A52699343056}" presName="txSpace" presStyleCnt="0"/>
      <dgm:spPr/>
    </dgm:pt>
    <dgm:pt modelId="{491A8092-C44D-4376-9553-00C3B9F49BB8}" type="pres">
      <dgm:prSet presAssocID="{821BAAEA-D42C-4335-A46B-A52699343056}" presName="desTx" presStyleLbl="revTx" presStyleIdx="3" presStyleCnt="8">
        <dgm:presLayoutVars/>
      </dgm:prSet>
      <dgm:spPr/>
    </dgm:pt>
    <dgm:pt modelId="{6AFB9200-D88A-475F-9B82-E6F8A379B3BF}" type="pres">
      <dgm:prSet presAssocID="{363130FE-AADF-4954-902A-64966DFD8B73}" presName="sibTrans" presStyleCnt="0"/>
      <dgm:spPr/>
    </dgm:pt>
    <dgm:pt modelId="{A1B8D389-0BB2-4959-9148-54E848E3590F}" type="pres">
      <dgm:prSet presAssocID="{E46357DD-BC82-44D7-914E-A8FEAFE6FDBE}" presName="compNode" presStyleCnt="0"/>
      <dgm:spPr/>
    </dgm:pt>
    <dgm:pt modelId="{D6544F03-3F7E-4112-AAB3-71B811CFA4DE}" type="pres">
      <dgm:prSet presAssocID="{E46357DD-BC82-44D7-914E-A8FEAFE6FDB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ECD140C9-389A-4EB5-8377-C3FAE3D98D36}" type="pres">
      <dgm:prSet presAssocID="{E46357DD-BC82-44D7-914E-A8FEAFE6FDBE}" presName="iconSpace" presStyleCnt="0"/>
      <dgm:spPr/>
    </dgm:pt>
    <dgm:pt modelId="{CDDD098E-05DC-4233-BF70-34EFAC2A5DA3}" type="pres">
      <dgm:prSet presAssocID="{E46357DD-BC82-44D7-914E-A8FEAFE6FDBE}" presName="parTx" presStyleLbl="revTx" presStyleIdx="4" presStyleCnt="8">
        <dgm:presLayoutVars>
          <dgm:chMax val="0"/>
          <dgm:chPref val="0"/>
        </dgm:presLayoutVars>
      </dgm:prSet>
      <dgm:spPr/>
    </dgm:pt>
    <dgm:pt modelId="{D028E556-DD7A-4B1F-8A42-730CF3EDD097}" type="pres">
      <dgm:prSet presAssocID="{E46357DD-BC82-44D7-914E-A8FEAFE6FDBE}" presName="txSpace" presStyleCnt="0"/>
      <dgm:spPr/>
    </dgm:pt>
    <dgm:pt modelId="{ED1A63CB-A676-4ECB-97BC-E23C3F5E57B4}" type="pres">
      <dgm:prSet presAssocID="{E46357DD-BC82-44D7-914E-A8FEAFE6FDBE}" presName="desTx" presStyleLbl="revTx" presStyleIdx="5" presStyleCnt="8">
        <dgm:presLayoutVars/>
      </dgm:prSet>
      <dgm:spPr/>
    </dgm:pt>
    <dgm:pt modelId="{CCD12BB8-6535-4A91-BFA1-7B5754A2352F}" type="pres">
      <dgm:prSet presAssocID="{73FE05B3-34CE-4150-BEC8-87D574ADC3D3}" presName="sibTrans" presStyleCnt="0"/>
      <dgm:spPr/>
    </dgm:pt>
    <dgm:pt modelId="{F23B8C75-A76D-42A1-AA55-D199BA130970}" type="pres">
      <dgm:prSet presAssocID="{B7550B30-0B84-43F9-9905-5D958B399498}" presName="compNode" presStyleCnt="0"/>
      <dgm:spPr/>
    </dgm:pt>
    <dgm:pt modelId="{24B36965-490E-4335-8EC8-986EC8C59475}" type="pres">
      <dgm:prSet presAssocID="{B7550B30-0B84-43F9-9905-5D958B39949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FE413B0-20CE-4F77-B987-55352862F0A1}" type="pres">
      <dgm:prSet presAssocID="{B7550B30-0B84-43F9-9905-5D958B399498}" presName="iconSpace" presStyleCnt="0"/>
      <dgm:spPr/>
    </dgm:pt>
    <dgm:pt modelId="{D1360CA2-2955-4604-BDA1-9BAD402C83BE}" type="pres">
      <dgm:prSet presAssocID="{B7550B30-0B84-43F9-9905-5D958B399498}" presName="parTx" presStyleLbl="revTx" presStyleIdx="6" presStyleCnt="8">
        <dgm:presLayoutVars>
          <dgm:chMax val="0"/>
          <dgm:chPref val="0"/>
        </dgm:presLayoutVars>
      </dgm:prSet>
      <dgm:spPr/>
    </dgm:pt>
    <dgm:pt modelId="{88466141-BC9D-45CC-953B-98EAA13DFF96}" type="pres">
      <dgm:prSet presAssocID="{B7550B30-0B84-43F9-9905-5D958B399498}" presName="txSpace" presStyleCnt="0"/>
      <dgm:spPr/>
    </dgm:pt>
    <dgm:pt modelId="{E7BFCA9C-FA9E-416F-8C80-1BE88FBE2C06}" type="pres">
      <dgm:prSet presAssocID="{B7550B30-0B84-43F9-9905-5D958B399498}" presName="desTx" presStyleLbl="revTx" presStyleIdx="7" presStyleCnt="8">
        <dgm:presLayoutVars/>
      </dgm:prSet>
      <dgm:spPr/>
    </dgm:pt>
  </dgm:ptLst>
  <dgm:cxnLst>
    <dgm:cxn modelId="{C1764A05-30EF-45A7-BE90-54DBBFDABD5C}" type="presOf" srcId="{C2C62B69-8BF1-439F-BCD2-66BA10931AB5}" destId="{E7BFCA9C-FA9E-416F-8C80-1BE88FBE2C06}" srcOrd="0" destOrd="1" presId="urn:microsoft.com/office/officeart/2018/2/layout/IconLabelDescriptionList"/>
    <dgm:cxn modelId="{4F1C7108-96FA-4951-BB11-2C89A1146A81}" type="presOf" srcId="{0712002F-63BC-413F-AE44-A89A6E37C26F}" destId="{491A8092-C44D-4376-9553-00C3B9F49BB8}" srcOrd="0" destOrd="0" presId="urn:microsoft.com/office/officeart/2018/2/layout/IconLabelDescriptionList"/>
    <dgm:cxn modelId="{13A6010E-26FA-46D8-974C-8E0EA95AF673}" srcId="{B7550B30-0B84-43F9-9905-5D958B399498}" destId="{C2C62B69-8BF1-439F-BCD2-66BA10931AB5}" srcOrd="1" destOrd="0" parTransId="{443A08D7-B1BC-483C-813D-5682D926EFB6}" sibTransId="{54C8514C-DA59-49EE-8043-768D71F31B5B}"/>
    <dgm:cxn modelId="{59666917-2A3C-4584-876F-F56B089FFF98}" type="presOf" srcId="{16BEDDD3-90B4-4383-8DCF-2133A5D8E16A}" destId="{585C39A7-3B75-43DA-BDBB-38949357DA81}" srcOrd="0" destOrd="0" presId="urn:microsoft.com/office/officeart/2018/2/layout/IconLabelDescriptionList"/>
    <dgm:cxn modelId="{93C8EF18-D7F3-4E84-A184-9DD725D436B7}" srcId="{821BAAEA-D42C-4335-A46B-A52699343056}" destId="{0712002F-63BC-413F-AE44-A89A6E37C26F}" srcOrd="0" destOrd="0" parTransId="{8F55A60C-7757-4A54-AE4D-1FFFD2AF7CA2}" sibTransId="{41E01289-F685-43D2-8BED-1594FB4282DC}"/>
    <dgm:cxn modelId="{F149F320-900C-4BDF-9421-5BFA8305800F}" type="presOf" srcId="{C5630910-8EE6-4896-A2BD-1597D19AD373}" destId="{ED1A63CB-A676-4ECB-97BC-E23C3F5E57B4}" srcOrd="0" destOrd="1" presId="urn:microsoft.com/office/officeart/2018/2/layout/IconLabelDescriptionList"/>
    <dgm:cxn modelId="{05101925-A00F-4EA1-943B-E5C469E6D6FA}" type="presOf" srcId="{53EA8256-97DC-4617-8DFA-A8794022AAFF}" destId="{ED1A63CB-A676-4ECB-97BC-E23C3F5E57B4}" srcOrd="0" destOrd="0" presId="urn:microsoft.com/office/officeart/2018/2/layout/IconLabelDescriptionList"/>
    <dgm:cxn modelId="{6A59A433-CD7D-4EF0-886C-AD8CF87AB7C5}" srcId="{821BAAEA-D42C-4335-A46B-A52699343056}" destId="{82FE0E0F-6886-4F1B-A575-88442595169E}" srcOrd="2" destOrd="0" parTransId="{94C4D60A-1E40-4719-91B5-80B0098D2D76}" sibTransId="{2B772E61-683D-4F57-9807-6148B17EFA03}"/>
    <dgm:cxn modelId="{05FD503E-4E62-4E6C-8E16-97ADC1584571}" srcId="{B7550B30-0B84-43F9-9905-5D958B399498}" destId="{09072CC7-C5F7-4465-B0C9-C680AA02F3D4}" srcOrd="0" destOrd="0" parTransId="{3E818417-3FDB-4BB5-B456-54A5BF76C8E5}" sibTransId="{6F1A1A5B-7AB1-4963-AD2A-617FC86E895A}"/>
    <dgm:cxn modelId="{D2B5B241-2D16-4B63-AA18-E99B2219ED81}" type="presOf" srcId="{B30BB452-EC27-4D59-9CF0-FB56D50990A5}" destId="{ED1A63CB-A676-4ECB-97BC-E23C3F5E57B4}" srcOrd="0" destOrd="2" presId="urn:microsoft.com/office/officeart/2018/2/layout/IconLabelDescriptionList"/>
    <dgm:cxn modelId="{F9EA9044-A970-4FBB-A22C-7F5B608CC681}" type="presOf" srcId="{09072CC7-C5F7-4465-B0C9-C680AA02F3D4}" destId="{E7BFCA9C-FA9E-416F-8C80-1BE88FBE2C06}" srcOrd="0" destOrd="0" presId="urn:microsoft.com/office/officeart/2018/2/layout/IconLabelDescriptionList"/>
    <dgm:cxn modelId="{F2A76468-344D-4680-95AA-B19978389032}" srcId="{A5209DA6-DF99-444A-BE2A-BE97C1F9552C}" destId="{03BAE7D8-E98C-4380-9958-DC5B9DD4B756}" srcOrd="0" destOrd="0" parTransId="{A1B5B2DD-AE23-4E92-BFA6-886CEF86A2A2}" sibTransId="{54F3594A-51D6-48A1-ACA5-1BB8FE89DBE7}"/>
    <dgm:cxn modelId="{277EE24D-584B-4B46-9BB2-7D77D836B61F}" type="presOf" srcId="{EC9D2F09-7091-4CB2-9FD7-933745381778}" destId="{E7BFCA9C-FA9E-416F-8C80-1BE88FBE2C06}" srcOrd="0" destOrd="2" presId="urn:microsoft.com/office/officeart/2018/2/layout/IconLabelDescriptionList"/>
    <dgm:cxn modelId="{B323E56D-B73F-4E94-B548-A413D999E5BC}" type="presOf" srcId="{E46357DD-BC82-44D7-914E-A8FEAFE6FDBE}" destId="{CDDD098E-05DC-4233-BF70-34EFAC2A5DA3}" srcOrd="0" destOrd="0" presId="urn:microsoft.com/office/officeart/2018/2/layout/IconLabelDescriptionList"/>
    <dgm:cxn modelId="{5785FB4D-B4C7-4928-87B0-2CB0F3E4526C}" type="presOf" srcId="{FF8B1ECF-8144-408B-BB53-B88237DE6630}" destId="{ED1A63CB-A676-4ECB-97BC-E23C3F5E57B4}" srcOrd="0" destOrd="3" presId="urn:microsoft.com/office/officeart/2018/2/layout/IconLabelDescriptionList"/>
    <dgm:cxn modelId="{DC820672-283B-4447-91FD-04E58AAA3B9B}" type="presOf" srcId="{82FE0E0F-6886-4F1B-A575-88442595169E}" destId="{491A8092-C44D-4376-9553-00C3B9F49BB8}" srcOrd="0" destOrd="2" presId="urn:microsoft.com/office/officeart/2018/2/layout/IconLabelDescriptionList"/>
    <dgm:cxn modelId="{161DE677-1963-4AE2-8B5C-0E0DBA6D6FA5}" srcId="{A5209DA6-DF99-444A-BE2A-BE97C1F9552C}" destId="{821BAAEA-D42C-4335-A46B-A52699343056}" srcOrd="1" destOrd="0" parTransId="{595D083F-82F4-440F-B522-DB8A98EF7DCC}" sibTransId="{363130FE-AADF-4954-902A-64966DFD8B73}"/>
    <dgm:cxn modelId="{DAFDAE7F-23FF-4120-B435-BB25472A5D25}" type="presOf" srcId="{03BAE7D8-E98C-4380-9958-DC5B9DD4B756}" destId="{0B60AAB3-7B69-4921-93A7-936757ADA874}" srcOrd="0" destOrd="0" presId="urn:microsoft.com/office/officeart/2018/2/layout/IconLabelDescriptionList"/>
    <dgm:cxn modelId="{407E4585-90B4-465A-9419-9896C8FABE8A}" srcId="{B7550B30-0B84-43F9-9905-5D958B399498}" destId="{EC9D2F09-7091-4CB2-9FD7-933745381778}" srcOrd="2" destOrd="0" parTransId="{023D9D3C-AC3A-418D-97DF-D15682DC7857}" sibTransId="{974F1F5F-EDDE-4CC3-B12D-6EB38608E37D}"/>
    <dgm:cxn modelId="{A4715D9B-B311-4E28-9B42-F8DEC36042F2}" srcId="{E46357DD-BC82-44D7-914E-A8FEAFE6FDBE}" destId="{B30BB452-EC27-4D59-9CF0-FB56D50990A5}" srcOrd="2" destOrd="0" parTransId="{AC2B4545-CCEF-4B1B-8768-1F8BE3BC417B}" sibTransId="{9E94A6C8-827D-4C83-89C4-D12A1D3FBEA0}"/>
    <dgm:cxn modelId="{AB7C01A6-6860-47B9-ADE5-E6BD831D939C}" srcId="{E46357DD-BC82-44D7-914E-A8FEAFE6FDBE}" destId="{C5630910-8EE6-4896-A2BD-1597D19AD373}" srcOrd="1" destOrd="0" parTransId="{28D56C64-450A-4CE9-B233-E4EDB1231545}" sibTransId="{6973F5F6-BC80-40A9-B20F-4E87C7DCF246}"/>
    <dgm:cxn modelId="{E33500B0-D111-4019-BA1B-9E5E0804DAF0}" srcId="{A5209DA6-DF99-444A-BE2A-BE97C1F9552C}" destId="{B7550B30-0B84-43F9-9905-5D958B399498}" srcOrd="3" destOrd="0" parTransId="{E6387F8D-36D0-4F69-AD2E-E2F5EB3DAB42}" sibTransId="{4808DA3B-ABA1-4C1E-9164-24E32585FCF5}"/>
    <dgm:cxn modelId="{2F69A5B0-ACCD-4D09-9F6A-8896C5563A30}" srcId="{03BAE7D8-E98C-4380-9958-DC5B9DD4B756}" destId="{114B9FAF-7C84-46BE-994B-D6C30B79A796}" srcOrd="1" destOrd="0" parTransId="{B0810799-2A17-4774-A8FA-522D41BBE9C6}" sibTransId="{49DE705F-2602-4412-AF87-CD327637D9A5}"/>
    <dgm:cxn modelId="{94A183B4-6134-48C9-ADD0-9485E53B58B0}" type="presOf" srcId="{897D9F6E-8F5C-405C-B8B3-AFF29F189251}" destId="{491A8092-C44D-4376-9553-00C3B9F49BB8}" srcOrd="0" destOrd="1" presId="urn:microsoft.com/office/officeart/2018/2/layout/IconLabelDescriptionList"/>
    <dgm:cxn modelId="{0DCA1BC3-A384-48E3-9BFE-76F65C174B11}" srcId="{03BAE7D8-E98C-4380-9958-DC5B9DD4B756}" destId="{16BEDDD3-90B4-4383-8DCF-2133A5D8E16A}" srcOrd="0" destOrd="0" parTransId="{792F54BC-6885-4058-8646-754AAB57480C}" sibTransId="{D974C561-E832-4485-8468-916028BFE2CB}"/>
    <dgm:cxn modelId="{4BD235C7-BEC3-45D2-956E-75A920B26E28}" srcId="{E46357DD-BC82-44D7-914E-A8FEAFE6FDBE}" destId="{53EA8256-97DC-4617-8DFA-A8794022AAFF}" srcOrd="0" destOrd="0" parTransId="{77C3F21A-D1E5-4592-8748-1E7147409874}" sibTransId="{64E23333-B749-4DC9-8D5B-93655D0A363B}"/>
    <dgm:cxn modelId="{13DD68CC-BBE4-45F6-84A9-BF6BCD5E3A95}" srcId="{A5209DA6-DF99-444A-BE2A-BE97C1F9552C}" destId="{E46357DD-BC82-44D7-914E-A8FEAFE6FDBE}" srcOrd="2" destOrd="0" parTransId="{A0C0A3EF-8403-42ED-BE24-36FB55C81052}" sibTransId="{73FE05B3-34CE-4150-BEC8-87D574ADC3D3}"/>
    <dgm:cxn modelId="{D6B91ADA-9726-412E-8956-BE2362A52C55}" type="presOf" srcId="{114B9FAF-7C84-46BE-994B-D6C30B79A796}" destId="{585C39A7-3B75-43DA-BDBB-38949357DA81}" srcOrd="0" destOrd="1" presId="urn:microsoft.com/office/officeart/2018/2/layout/IconLabelDescriptionList"/>
    <dgm:cxn modelId="{02115FDC-9D9A-4CCF-B24C-5C2FBB684816}" type="presOf" srcId="{821BAAEA-D42C-4335-A46B-A52699343056}" destId="{0972D00B-E60B-44D7-A24F-57F74B620FB2}" srcOrd="0" destOrd="0" presId="urn:microsoft.com/office/officeart/2018/2/layout/IconLabelDescriptionList"/>
    <dgm:cxn modelId="{9D505BDF-0CDE-4E8D-9491-E211FB9C3E7B}" srcId="{E46357DD-BC82-44D7-914E-A8FEAFE6FDBE}" destId="{FF8B1ECF-8144-408B-BB53-B88237DE6630}" srcOrd="3" destOrd="0" parTransId="{919FC6AB-B832-413D-A5BF-410D9B168F4C}" sibTransId="{290B5F10-0ED7-4051-AEF3-3E14ECC5686A}"/>
    <dgm:cxn modelId="{D27DC1E0-15F0-4D8C-955E-4926EF7FA600}" type="presOf" srcId="{8579A7AB-78F3-49F4-915E-BC1C46D8CFD2}" destId="{585C39A7-3B75-43DA-BDBB-38949357DA81}" srcOrd="0" destOrd="2" presId="urn:microsoft.com/office/officeart/2018/2/layout/IconLabelDescriptionList"/>
    <dgm:cxn modelId="{078B1BE2-D8B9-44D5-98CD-80D7F1BD1AE9}" type="presOf" srcId="{B7550B30-0B84-43F9-9905-5D958B399498}" destId="{D1360CA2-2955-4604-BDA1-9BAD402C83BE}" srcOrd="0" destOrd="0" presId="urn:microsoft.com/office/officeart/2018/2/layout/IconLabelDescriptionList"/>
    <dgm:cxn modelId="{31CE43E2-54F4-4BF7-86E3-C49390CD5D9E}" srcId="{821BAAEA-D42C-4335-A46B-A52699343056}" destId="{897D9F6E-8F5C-405C-B8B3-AFF29F189251}" srcOrd="1" destOrd="0" parTransId="{5A0DC1E4-818B-43A8-ADD3-068A37294BC3}" sibTransId="{93A8C4CA-7D39-46EC-94FB-A8D3AE1654E7}"/>
    <dgm:cxn modelId="{88802EE6-42DF-4869-ACC9-BFCBDD6C2456}" type="presOf" srcId="{A5209DA6-DF99-444A-BE2A-BE97C1F9552C}" destId="{E847FFE7-E8EA-41CA-8245-B60DF1E6F6CD}" srcOrd="0" destOrd="0" presId="urn:microsoft.com/office/officeart/2018/2/layout/IconLabelDescriptionList"/>
    <dgm:cxn modelId="{2A203BFE-CF0D-4916-B5C6-0085F3CF632E}" srcId="{03BAE7D8-E98C-4380-9958-DC5B9DD4B756}" destId="{8579A7AB-78F3-49F4-915E-BC1C46D8CFD2}" srcOrd="2" destOrd="0" parTransId="{F07C12B2-63E8-491A-BB97-249368ACDF9A}" sibTransId="{4669804C-7E58-4CE5-8900-9C701B592D2B}"/>
    <dgm:cxn modelId="{601F63CB-CBD1-4AD4-B694-13E02FE5CA4D}" type="presParOf" srcId="{E847FFE7-E8EA-41CA-8245-B60DF1E6F6CD}" destId="{9DDFFB70-CAA0-4056-A6A8-8F7681577DC7}" srcOrd="0" destOrd="0" presId="urn:microsoft.com/office/officeart/2018/2/layout/IconLabelDescriptionList"/>
    <dgm:cxn modelId="{4BD77717-1F6B-42E7-B876-9CB0BAE8C0E4}" type="presParOf" srcId="{9DDFFB70-CAA0-4056-A6A8-8F7681577DC7}" destId="{3F33D378-6E46-4CCA-9E12-50C3737039F0}" srcOrd="0" destOrd="0" presId="urn:microsoft.com/office/officeart/2018/2/layout/IconLabelDescriptionList"/>
    <dgm:cxn modelId="{D79D7532-5868-4304-9E05-4414C64D1FC3}" type="presParOf" srcId="{9DDFFB70-CAA0-4056-A6A8-8F7681577DC7}" destId="{1AF6D504-719F-4E12-A28A-DD5A7B589BA5}" srcOrd="1" destOrd="0" presId="urn:microsoft.com/office/officeart/2018/2/layout/IconLabelDescriptionList"/>
    <dgm:cxn modelId="{88384231-E9F1-4A44-8E29-AD1D68837AC8}" type="presParOf" srcId="{9DDFFB70-CAA0-4056-A6A8-8F7681577DC7}" destId="{0B60AAB3-7B69-4921-93A7-936757ADA874}" srcOrd="2" destOrd="0" presId="urn:microsoft.com/office/officeart/2018/2/layout/IconLabelDescriptionList"/>
    <dgm:cxn modelId="{AF96D705-8595-42BF-9501-27ABB2BE6F2D}" type="presParOf" srcId="{9DDFFB70-CAA0-4056-A6A8-8F7681577DC7}" destId="{01CF520B-E3F1-4CE8-86B3-7F8D5A90F627}" srcOrd="3" destOrd="0" presId="urn:microsoft.com/office/officeart/2018/2/layout/IconLabelDescriptionList"/>
    <dgm:cxn modelId="{C6DE8488-5EE0-44A1-BDC4-009ADBE10AAF}" type="presParOf" srcId="{9DDFFB70-CAA0-4056-A6A8-8F7681577DC7}" destId="{585C39A7-3B75-43DA-BDBB-38949357DA81}" srcOrd="4" destOrd="0" presId="urn:microsoft.com/office/officeart/2018/2/layout/IconLabelDescriptionList"/>
    <dgm:cxn modelId="{08C3A6B6-8AFC-4826-B232-7D9A5578A0A0}" type="presParOf" srcId="{E847FFE7-E8EA-41CA-8245-B60DF1E6F6CD}" destId="{7997C8C1-F3A6-4666-A52D-3D639EDF1F44}" srcOrd="1" destOrd="0" presId="urn:microsoft.com/office/officeart/2018/2/layout/IconLabelDescriptionList"/>
    <dgm:cxn modelId="{9B4DC6CF-489E-41E7-AEB4-C00684840412}" type="presParOf" srcId="{E847FFE7-E8EA-41CA-8245-B60DF1E6F6CD}" destId="{00EC6EED-A3DB-48CF-8790-7A8EAD4C8879}" srcOrd="2" destOrd="0" presId="urn:microsoft.com/office/officeart/2018/2/layout/IconLabelDescriptionList"/>
    <dgm:cxn modelId="{80AE74EE-22A8-4058-94C2-2EF0545F6174}" type="presParOf" srcId="{00EC6EED-A3DB-48CF-8790-7A8EAD4C8879}" destId="{7EC52C87-C5B9-4F5F-AEAF-2DA5F5C4F6AD}" srcOrd="0" destOrd="0" presId="urn:microsoft.com/office/officeart/2018/2/layout/IconLabelDescriptionList"/>
    <dgm:cxn modelId="{16964AEE-5F17-4631-9142-8E5B50918F67}" type="presParOf" srcId="{00EC6EED-A3DB-48CF-8790-7A8EAD4C8879}" destId="{7062D63F-8723-40E8-9C46-B0F459E1C188}" srcOrd="1" destOrd="0" presId="urn:microsoft.com/office/officeart/2018/2/layout/IconLabelDescriptionList"/>
    <dgm:cxn modelId="{EC369805-D182-4251-81DD-6ADD6337ABF6}" type="presParOf" srcId="{00EC6EED-A3DB-48CF-8790-7A8EAD4C8879}" destId="{0972D00B-E60B-44D7-A24F-57F74B620FB2}" srcOrd="2" destOrd="0" presId="urn:microsoft.com/office/officeart/2018/2/layout/IconLabelDescriptionList"/>
    <dgm:cxn modelId="{43D02361-D9DC-49EF-9E8D-9E2AC8AC7D72}" type="presParOf" srcId="{00EC6EED-A3DB-48CF-8790-7A8EAD4C8879}" destId="{99D6573B-D108-4D12-A8B4-EA82268ECC94}" srcOrd="3" destOrd="0" presId="urn:microsoft.com/office/officeart/2018/2/layout/IconLabelDescriptionList"/>
    <dgm:cxn modelId="{927AA428-621B-4442-A579-DE8DA979AF02}" type="presParOf" srcId="{00EC6EED-A3DB-48CF-8790-7A8EAD4C8879}" destId="{491A8092-C44D-4376-9553-00C3B9F49BB8}" srcOrd="4" destOrd="0" presId="urn:microsoft.com/office/officeart/2018/2/layout/IconLabelDescriptionList"/>
    <dgm:cxn modelId="{821F2BDA-6DD3-4033-9493-D87D22B07F8F}" type="presParOf" srcId="{E847FFE7-E8EA-41CA-8245-B60DF1E6F6CD}" destId="{6AFB9200-D88A-475F-9B82-E6F8A379B3BF}" srcOrd="3" destOrd="0" presId="urn:microsoft.com/office/officeart/2018/2/layout/IconLabelDescriptionList"/>
    <dgm:cxn modelId="{87220738-2BE5-405F-B985-F767167B969B}" type="presParOf" srcId="{E847FFE7-E8EA-41CA-8245-B60DF1E6F6CD}" destId="{A1B8D389-0BB2-4959-9148-54E848E3590F}" srcOrd="4" destOrd="0" presId="urn:microsoft.com/office/officeart/2018/2/layout/IconLabelDescriptionList"/>
    <dgm:cxn modelId="{1A0E0633-D856-4BBF-85B1-B496868F93B9}" type="presParOf" srcId="{A1B8D389-0BB2-4959-9148-54E848E3590F}" destId="{D6544F03-3F7E-4112-AAB3-71B811CFA4DE}" srcOrd="0" destOrd="0" presId="urn:microsoft.com/office/officeart/2018/2/layout/IconLabelDescriptionList"/>
    <dgm:cxn modelId="{98F81C88-4C3F-402A-BDFC-F0AE53C5A705}" type="presParOf" srcId="{A1B8D389-0BB2-4959-9148-54E848E3590F}" destId="{ECD140C9-389A-4EB5-8377-C3FAE3D98D36}" srcOrd="1" destOrd="0" presId="urn:microsoft.com/office/officeart/2018/2/layout/IconLabelDescriptionList"/>
    <dgm:cxn modelId="{B2D2CA1C-949D-4CD2-A433-584560EE5E05}" type="presParOf" srcId="{A1B8D389-0BB2-4959-9148-54E848E3590F}" destId="{CDDD098E-05DC-4233-BF70-34EFAC2A5DA3}" srcOrd="2" destOrd="0" presId="urn:microsoft.com/office/officeart/2018/2/layout/IconLabelDescriptionList"/>
    <dgm:cxn modelId="{FA909BEA-7326-4AF6-911F-855F36FA78F7}" type="presParOf" srcId="{A1B8D389-0BB2-4959-9148-54E848E3590F}" destId="{D028E556-DD7A-4B1F-8A42-730CF3EDD097}" srcOrd="3" destOrd="0" presId="urn:microsoft.com/office/officeart/2018/2/layout/IconLabelDescriptionList"/>
    <dgm:cxn modelId="{411FDB24-756C-4B7F-989F-1D317B7E3A5C}" type="presParOf" srcId="{A1B8D389-0BB2-4959-9148-54E848E3590F}" destId="{ED1A63CB-A676-4ECB-97BC-E23C3F5E57B4}" srcOrd="4" destOrd="0" presId="urn:microsoft.com/office/officeart/2018/2/layout/IconLabelDescriptionList"/>
    <dgm:cxn modelId="{85973FF1-80EF-413F-BC5F-A6046B015FD2}" type="presParOf" srcId="{E847FFE7-E8EA-41CA-8245-B60DF1E6F6CD}" destId="{CCD12BB8-6535-4A91-BFA1-7B5754A2352F}" srcOrd="5" destOrd="0" presId="urn:microsoft.com/office/officeart/2018/2/layout/IconLabelDescriptionList"/>
    <dgm:cxn modelId="{FF19D907-B6E3-49BA-9567-B130F4BD2915}" type="presParOf" srcId="{E847FFE7-E8EA-41CA-8245-B60DF1E6F6CD}" destId="{F23B8C75-A76D-42A1-AA55-D199BA130970}" srcOrd="6" destOrd="0" presId="urn:microsoft.com/office/officeart/2018/2/layout/IconLabelDescriptionList"/>
    <dgm:cxn modelId="{7F419DE4-7F0F-4983-85C6-07CEB3CC00B5}" type="presParOf" srcId="{F23B8C75-A76D-42A1-AA55-D199BA130970}" destId="{24B36965-490E-4335-8EC8-986EC8C59475}" srcOrd="0" destOrd="0" presId="urn:microsoft.com/office/officeart/2018/2/layout/IconLabelDescriptionList"/>
    <dgm:cxn modelId="{FFEB8AD0-8C4C-45E3-B18A-392846DA7354}" type="presParOf" srcId="{F23B8C75-A76D-42A1-AA55-D199BA130970}" destId="{1FE413B0-20CE-4F77-B987-55352862F0A1}" srcOrd="1" destOrd="0" presId="urn:microsoft.com/office/officeart/2018/2/layout/IconLabelDescriptionList"/>
    <dgm:cxn modelId="{FE966217-96A0-4E2F-88DC-EE69FC52C777}" type="presParOf" srcId="{F23B8C75-A76D-42A1-AA55-D199BA130970}" destId="{D1360CA2-2955-4604-BDA1-9BAD402C83BE}" srcOrd="2" destOrd="0" presId="urn:microsoft.com/office/officeart/2018/2/layout/IconLabelDescriptionList"/>
    <dgm:cxn modelId="{85005CA1-956B-450A-803A-629360ECB710}" type="presParOf" srcId="{F23B8C75-A76D-42A1-AA55-D199BA130970}" destId="{88466141-BC9D-45CC-953B-98EAA13DFF96}" srcOrd="3" destOrd="0" presId="urn:microsoft.com/office/officeart/2018/2/layout/IconLabelDescriptionList"/>
    <dgm:cxn modelId="{B8DC95ED-8EEC-4E9D-A9E1-CC369D87966F}" type="presParOf" srcId="{F23B8C75-A76D-42A1-AA55-D199BA130970}" destId="{E7BFCA9C-FA9E-416F-8C80-1BE88FBE2C06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946F4-D2A1-441C-8E68-100663E26058}">
      <dsp:nvSpPr>
        <dsp:cNvPr id="0" name=""/>
        <dsp:cNvSpPr/>
      </dsp:nvSpPr>
      <dsp:spPr>
        <a:xfrm>
          <a:off x="1396115" y="30660"/>
          <a:ext cx="1471726" cy="1471726"/>
        </a:xfrm>
        <a:prstGeom prst="ellipse">
          <a:avLst/>
        </a:prstGeom>
        <a:solidFill>
          <a:schemeClr val="accent2">
            <a:shade val="80000"/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Is the topic</a:t>
          </a:r>
          <a:r>
            <a:rPr lang="en-GB" sz="1200" b="1" kern="1200" dirty="0"/>
            <a:t> RELEVANT </a:t>
          </a:r>
          <a:r>
            <a:rPr lang="en-GB" sz="1200" b="0" kern="1200" dirty="0"/>
            <a:t>for</a:t>
          </a:r>
          <a:r>
            <a:rPr lang="en-GB" sz="1200" b="1" kern="1200" dirty="0"/>
            <a:t> </a:t>
          </a:r>
          <a:r>
            <a:rPr lang="en-GB" sz="1200" kern="1200" dirty="0"/>
            <a:t>everyone?</a:t>
          </a:r>
        </a:p>
      </dsp:txBody>
      <dsp:txXfrm>
        <a:off x="1592345" y="288213"/>
        <a:ext cx="1079266" cy="662277"/>
      </dsp:txXfrm>
    </dsp:sp>
    <dsp:sp modelId="{11698E8C-C172-4558-A6D9-373B25CDFB6E}">
      <dsp:nvSpPr>
        <dsp:cNvPr id="0" name=""/>
        <dsp:cNvSpPr/>
      </dsp:nvSpPr>
      <dsp:spPr>
        <a:xfrm>
          <a:off x="1927163" y="950490"/>
          <a:ext cx="1471726" cy="1471726"/>
        </a:xfrm>
        <a:prstGeom prst="ellipse">
          <a:avLst/>
        </a:prstGeom>
        <a:solidFill>
          <a:schemeClr val="accent2">
            <a:shade val="80000"/>
            <a:alpha val="50000"/>
            <a:hueOff val="16"/>
            <a:satOff val="7563"/>
            <a:lumOff val="2707"/>
            <a:alphaOff val="-1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Is it a </a:t>
          </a:r>
          <a:r>
            <a:rPr lang="en-GB" sz="1200" b="1" kern="1200" dirty="0"/>
            <a:t>PRIORITY</a:t>
          </a:r>
          <a:r>
            <a:rPr lang="en-GB" sz="1200" kern="1200" dirty="0"/>
            <a:t> for everyone</a:t>
          </a:r>
        </a:p>
      </dsp:txBody>
      <dsp:txXfrm>
        <a:off x="2377266" y="1330686"/>
        <a:ext cx="883036" cy="809449"/>
      </dsp:txXfrm>
    </dsp:sp>
    <dsp:sp modelId="{DD54FF47-363B-40BD-8083-A98707831C53}">
      <dsp:nvSpPr>
        <dsp:cNvPr id="0" name=""/>
        <dsp:cNvSpPr/>
      </dsp:nvSpPr>
      <dsp:spPr>
        <a:xfrm>
          <a:off x="865067" y="950490"/>
          <a:ext cx="1471726" cy="1471726"/>
        </a:xfrm>
        <a:prstGeom prst="ellipse">
          <a:avLst/>
        </a:prstGeom>
        <a:solidFill>
          <a:schemeClr val="accent2">
            <a:shade val="80000"/>
            <a:alpha val="50000"/>
            <a:hueOff val="31"/>
            <a:satOff val="15126"/>
            <a:lumOff val="5415"/>
            <a:alphaOff val="-3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How much </a:t>
          </a:r>
          <a:r>
            <a:rPr lang="en-GB" sz="1200" b="1" kern="1200" dirty="0"/>
            <a:t>URGENCY </a:t>
          </a:r>
          <a:r>
            <a:rPr lang="en-GB" sz="1200" b="0" kern="1200" dirty="0"/>
            <a:t> is there?</a:t>
          </a:r>
          <a:endParaRPr lang="en-GB" sz="1200" kern="1200" dirty="0"/>
        </a:p>
      </dsp:txBody>
      <dsp:txXfrm>
        <a:off x="1003654" y="1330686"/>
        <a:ext cx="883036" cy="8094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33D378-6E46-4CCA-9E12-50C3737039F0}">
      <dsp:nvSpPr>
        <dsp:cNvPr id="0" name=""/>
        <dsp:cNvSpPr/>
      </dsp:nvSpPr>
      <dsp:spPr>
        <a:xfrm>
          <a:off x="6633" y="77655"/>
          <a:ext cx="487527" cy="48752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60AAB3-7B69-4921-93A7-936757ADA874}">
      <dsp:nvSpPr>
        <dsp:cNvPr id="0" name=""/>
        <dsp:cNvSpPr/>
      </dsp:nvSpPr>
      <dsp:spPr>
        <a:xfrm>
          <a:off x="6633" y="740756"/>
          <a:ext cx="1392935" cy="6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kern="1200" dirty="0"/>
            <a:t>We respect and trust everyone in the process</a:t>
          </a:r>
          <a:endParaRPr lang="en-US" sz="1400" kern="1200" dirty="0"/>
        </a:p>
      </dsp:txBody>
      <dsp:txXfrm>
        <a:off x="6633" y="740756"/>
        <a:ext cx="1392935" cy="652938"/>
      </dsp:txXfrm>
    </dsp:sp>
    <dsp:sp modelId="{585C39A7-3B75-43DA-BDBB-38949357DA81}">
      <dsp:nvSpPr>
        <dsp:cNvPr id="0" name=""/>
        <dsp:cNvSpPr/>
      </dsp:nvSpPr>
      <dsp:spPr>
        <a:xfrm>
          <a:off x="6633" y="1475356"/>
          <a:ext cx="1392935" cy="2685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support and enable everyone to be heard</a:t>
          </a:r>
          <a:endParaRPr lang="en-US" sz="1100" b="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are clear on the way forward and act on what has been agreed</a:t>
          </a:r>
          <a:endParaRPr lang="en-US" sz="1100" b="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are honest, respect confidentiality and try to understand everyone’s circumstances and point of view</a:t>
          </a:r>
          <a:endParaRPr lang="en-US" sz="1100" b="0" kern="1200" dirty="0"/>
        </a:p>
      </dsp:txBody>
      <dsp:txXfrm>
        <a:off x="6633" y="1475356"/>
        <a:ext cx="1392935" cy="2685397"/>
      </dsp:txXfrm>
    </dsp:sp>
    <dsp:sp modelId="{7EC52C87-C5B9-4F5F-AEAF-2DA5F5C4F6AD}">
      <dsp:nvSpPr>
        <dsp:cNvPr id="0" name=""/>
        <dsp:cNvSpPr/>
      </dsp:nvSpPr>
      <dsp:spPr>
        <a:xfrm>
          <a:off x="1643332" y="77655"/>
          <a:ext cx="487527" cy="48752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72D00B-E60B-44D7-A24F-57F74B620FB2}">
      <dsp:nvSpPr>
        <dsp:cNvPr id="0" name=""/>
        <dsp:cNvSpPr/>
      </dsp:nvSpPr>
      <dsp:spPr>
        <a:xfrm>
          <a:off x="1643332" y="740756"/>
          <a:ext cx="1392935" cy="6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kern="1200" dirty="0"/>
            <a:t>We work in partnership</a:t>
          </a:r>
          <a:endParaRPr lang="en-US" sz="1400" kern="1200" dirty="0"/>
        </a:p>
      </dsp:txBody>
      <dsp:txXfrm>
        <a:off x="1643332" y="740756"/>
        <a:ext cx="1392935" cy="652938"/>
      </dsp:txXfrm>
    </dsp:sp>
    <dsp:sp modelId="{491A8092-C44D-4376-9553-00C3B9F49BB8}">
      <dsp:nvSpPr>
        <dsp:cNvPr id="0" name=""/>
        <dsp:cNvSpPr/>
      </dsp:nvSpPr>
      <dsp:spPr>
        <a:xfrm>
          <a:off x="1643332" y="1475356"/>
          <a:ext cx="1392935" cy="2685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welcome and value everyone’s views	</a:t>
          </a:r>
          <a:endParaRPr lang="en-US" sz="1100" b="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seek honest and transparent feedback </a:t>
          </a:r>
          <a:endParaRPr lang="en-US" sz="1100" b="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understand that our different roles, responsibilities and perspectives are the key to good coproduction</a:t>
          </a:r>
          <a:endParaRPr lang="en-US" sz="1100" b="0" kern="1200" dirty="0"/>
        </a:p>
      </dsp:txBody>
      <dsp:txXfrm>
        <a:off x="1643332" y="1475356"/>
        <a:ext cx="1392935" cy="2685397"/>
      </dsp:txXfrm>
    </dsp:sp>
    <dsp:sp modelId="{D6544F03-3F7E-4112-AAB3-71B811CFA4DE}">
      <dsp:nvSpPr>
        <dsp:cNvPr id="0" name=""/>
        <dsp:cNvSpPr/>
      </dsp:nvSpPr>
      <dsp:spPr>
        <a:xfrm>
          <a:off x="3280031" y="77655"/>
          <a:ext cx="487527" cy="48752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DD098E-05DC-4233-BF70-34EFAC2A5DA3}">
      <dsp:nvSpPr>
        <dsp:cNvPr id="0" name=""/>
        <dsp:cNvSpPr/>
      </dsp:nvSpPr>
      <dsp:spPr>
        <a:xfrm>
          <a:off x="3280031" y="740756"/>
          <a:ext cx="1392935" cy="6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kern="1200" dirty="0"/>
            <a:t>We communicate well</a:t>
          </a:r>
          <a:endParaRPr lang="en-US" sz="1400" kern="1200" dirty="0"/>
        </a:p>
      </dsp:txBody>
      <dsp:txXfrm>
        <a:off x="3280031" y="740756"/>
        <a:ext cx="1392935" cy="652938"/>
      </dsp:txXfrm>
    </dsp:sp>
    <dsp:sp modelId="{ED1A63CB-A676-4ECB-97BC-E23C3F5E57B4}">
      <dsp:nvSpPr>
        <dsp:cNvPr id="0" name=""/>
        <dsp:cNvSpPr/>
      </dsp:nvSpPr>
      <dsp:spPr>
        <a:xfrm>
          <a:off x="3280031" y="1475356"/>
          <a:ext cx="1392935" cy="2685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listen to everyone’s views</a:t>
          </a:r>
          <a:endParaRPr lang="en-US" sz="1100" b="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feed back to everyone about what we have heard and what we have done</a:t>
          </a:r>
          <a:endParaRPr lang="en-US" sz="1100" b="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make sure  all communication is simple, accurate and easy to understand</a:t>
          </a:r>
          <a:endParaRPr lang="en-US" sz="1100" b="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give everyone the information and support they need to participate</a:t>
          </a:r>
          <a:endParaRPr lang="en-US" sz="1100" b="0" kern="1200" dirty="0"/>
        </a:p>
      </dsp:txBody>
      <dsp:txXfrm>
        <a:off x="3280031" y="1475356"/>
        <a:ext cx="1392935" cy="2685397"/>
      </dsp:txXfrm>
    </dsp:sp>
    <dsp:sp modelId="{24B36965-490E-4335-8EC8-986EC8C59475}">
      <dsp:nvSpPr>
        <dsp:cNvPr id="0" name=""/>
        <dsp:cNvSpPr/>
      </dsp:nvSpPr>
      <dsp:spPr>
        <a:xfrm>
          <a:off x="4916730" y="77655"/>
          <a:ext cx="487527" cy="48752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60CA2-2955-4604-BDA1-9BAD402C83BE}">
      <dsp:nvSpPr>
        <dsp:cNvPr id="0" name=""/>
        <dsp:cNvSpPr/>
      </dsp:nvSpPr>
      <dsp:spPr>
        <a:xfrm>
          <a:off x="4916730" y="740756"/>
          <a:ext cx="1392935" cy="6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kern="1200" dirty="0"/>
            <a:t>We are inclusive</a:t>
          </a:r>
          <a:endParaRPr lang="en-US" sz="1400" kern="1200" dirty="0"/>
        </a:p>
      </dsp:txBody>
      <dsp:txXfrm>
        <a:off x="4916730" y="740756"/>
        <a:ext cx="1392935" cy="652938"/>
      </dsp:txXfrm>
    </dsp:sp>
    <dsp:sp modelId="{E7BFCA9C-FA9E-416F-8C80-1BE88FBE2C06}">
      <dsp:nvSpPr>
        <dsp:cNvPr id="0" name=""/>
        <dsp:cNvSpPr/>
      </dsp:nvSpPr>
      <dsp:spPr>
        <a:xfrm>
          <a:off x="4916730" y="1475356"/>
          <a:ext cx="1392935" cy="2685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make everyone feel welcome, comfortable and that they belong</a:t>
          </a:r>
          <a:endParaRPr lang="en-US" sz="1100" b="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give everyone the time and space to be heard</a:t>
          </a:r>
          <a:endParaRPr lang="en-US" sz="1100" b="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We make sure that everyone can participate – for example meeting venues are accessible, we meet at suitable times, we provide interpreters where we can</a:t>
          </a:r>
          <a:endParaRPr lang="en-US" sz="1100" b="0" kern="1200" dirty="0"/>
        </a:p>
      </dsp:txBody>
      <dsp:txXfrm>
        <a:off x="4916730" y="1475356"/>
        <a:ext cx="1392935" cy="26853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B5BD5-BFA6-87E8-8D05-414AD9061E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F7CD61-5964-52FD-872C-3718A980B0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45FF6-B4EB-657F-6FA0-B7D92B228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1DE2B-1833-171E-C559-06FF932AC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54806-0F79-5839-5B74-525F44E42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ECF13-30CE-A2DD-99E0-C43918097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BEA3C-01AD-47FD-8944-D06CACFF3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F8685-4668-C65E-C3FB-79D7DB7C6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E4C20-F4ED-9318-68EB-729773180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1DFFB-094B-C86F-A185-9AC75A256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96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52E4CC-6FD2-8E5E-02CE-16D457C707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415E5-3920-360E-F978-8F9CFCD557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6BFEF-644D-D5F9-F7F9-FA2BCE839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09532-2FCB-F515-32BF-988EB378E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988CC-9EFE-2CF4-DB3C-5CBA6265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323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7DD93-A007-5F90-CEB5-083A4CAA7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5F8A7-6E0C-DCAB-B0FB-B14DB99B7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0674A-E314-1777-C849-42E76CB7C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FEA36-8AF4-C140-CE70-E33059E87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43C3B-7F87-2EE6-3A41-47FC1438F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700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92BDE-9CDF-77E6-8514-BB4BFB522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0416F-1B7D-0D35-6138-BBEA0BA79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1D514-1BC1-C5EF-1B31-A4B5881C5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EBE4E-D360-CA40-42B7-42748E0CC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9238F-AF57-B2B9-B528-07668B2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66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B1FF1-AB01-1557-3D6E-FCCC901FE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3586F-377D-0DF9-9048-312234C0A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37B2F-A125-400E-63FD-15231B51F2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A7F2C-CE8D-30FA-F6FC-44A641A52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C875E-3C67-5E23-F618-0AFD01B4A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7AB863-03B3-59A5-CDEA-6ECC1867D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444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E6EB8-4E8F-7372-6F05-5C526A30D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A7399-6F8F-DF0C-DDD1-43DDA6949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91D25E-2538-98D3-222C-8D1162BEA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0FAC84-C74B-C2F9-C48E-5FD170A19F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57643-090B-B026-5A60-92F7DF548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7BAB6-E981-6367-7453-B91F46445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FFF20-977D-0D82-E61D-58E29D75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45739C-8BC4-B26F-A4D0-878647EF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3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67E5B-F2D1-F105-8DE3-4B1075668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71D7E4-3429-2A22-3A25-8A83B111A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954DC-3082-8021-B226-BB7474473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471DA0-74DA-1A66-0195-F1D4B9BDA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72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19BA3E-5D14-BB70-79F1-180BAAE58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110E00-1330-8783-4415-34DF5EA0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432556-EDF1-6190-4698-A3AD12AC0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09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6131D-A7C9-C0A1-D7A4-59D9AD250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02D7E-5691-AC57-953E-940B96C65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51CF9-FA3A-9B86-4B64-DBD718C53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3C6CE-45BE-3844-32B2-9A0468F1F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C824CD-7342-EFC0-0118-1F29489CD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0D85B-0074-AB12-0D16-BAE905C66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17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D9ADC-77D4-4AEC-8632-7038335B3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8105E6-AF83-056A-2D20-47372838D2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0ACBFF-2ADE-CEEC-9463-70B8F582F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F702F-D20A-118B-E98E-0A098170C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45232-C2F1-6FEA-431A-C27969C73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9B969-5564-22A0-761E-4D4C01D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01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96A9BE-69B5-B055-628A-BE74C389E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B4E5AF-F4CD-D970-3269-CD465113C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9F95D-71B0-CE19-840E-47814195A2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F7F16-E41B-4341-9F1F-22819A55AF58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D5F4A-1B4A-8CCA-B3EB-8DEFC1B8C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E6F68-5A80-A3CD-799A-552A75B247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281DD1-E863-4A78-85BD-7BF824405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8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1C45F-8AC1-0985-14E1-BCE107482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B85FB-613F-6C43-2A9B-106AB87E0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42" y="183135"/>
            <a:ext cx="6423367" cy="1179576"/>
          </a:xfrm>
        </p:spPr>
        <p:txBody>
          <a:bodyPr anchor="ctr">
            <a:normAutofit/>
          </a:bodyPr>
          <a:lstStyle/>
          <a:p>
            <a:r>
              <a:rPr lang="en-GB" dirty="0"/>
              <a:t>LLR Coproduction Charter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2E6887-FF79-4695-767D-01FE0E989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A65A5C87-DF58-40C8-B092-1DE63DB4547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BBFFD-4D27-9548-DB3B-D6D7A0CEA266}"/>
              </a:ext>
            </a:extLst>
          </p:cNvPr>
          <p:cNvSpPr txBox="1"/>
          <p:nvPr/>
        </p:nvSpPr>
        <p:spPr>
          <a:xfrm>
            <a:off x="697343" y="1158851"/>
            <a:ext cx="63163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Coproduction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involves individual and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community voices working together in respectful partnership to improve lives.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AF8F7C-1DBA-C5E6-5038-793CF0FF7FFD}"/>
              </a:ext>
            </a:extLst>
          </p:cNvPr>
          <p:cNvSpPr txBox="1"/>
          <p:nvPr/>
        </p:nvSpPr>
        <p:spPr>
          <a:xfrm>
            <a:off x="7470843" y="1158851"/>
            <a:ext cx="4263957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Coproduction should happen at all levels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Individual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Operational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Strategic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C9340A-D937-84BC-115C-E0DFDC4C9D25}"/>
              </a:ext>
            </a:extLst>
          </p:cNvPr>
          <p:cNvSpPr txBox="1"/>
          <p:nvPr/>
        </p:nvSpPr>
        <p:spPr>
          <a:xfrm>
            <a:off x="7470842" y="2236670"/>
            <a:ext cx="4263958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Coproduction should cover all relationships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Practitioners (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inc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schools) to parents and CYP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Commissioners to parents and CYP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Commissioners to practitioners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Providers to other practitioners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Parents and CYP with other parents and CYP</a:t>
            </a:r>
          </a:p>
        </p:txBody>
      </p:sp>
      <p:graphicFrame>
        <p:nvGraphicFramePr>
          <p:cNvPr id="11" name="Content Placeholder 6">
            <a:extLst>
              <a:ext uri="{FF2B5EF4-FFF2-40B4-BE49-F238E27FC236}">
                <a16:creationId xmlns:a16="http://schemas.microsoft.com/office/drawing/2014/main" id="{7948DD4F-9800-4492-5DF5-82590E0C27E5}"/>
              </a:ext>
            </a:extLst>
          </p:cNvPr>
          <p:cNvGraphicFramePr>
            <a:graphicFrameLocks/>
          </p:cNvGraphicFramePr>
          <p:nvPr/>
        </p:nvGraphicFramePr>
        <p:xfrm>
          <a:off x="7470841" y="4268598"/>
          <a:ext cx="4263957" cy="2452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2816D3B-FF1D-F317-CCBF-EB5BAFC97913}"/>
              </a:ext>
            </a:extLst>
          </p:cNvPr>
          <p:cNvSpPr txBox="1"/>
          <p:nvPr/>
        </p:nvSpPr>
        <p:spPr>
          <a:xfrm>
            <a:off x="7470843" y="3745377"/>
            <a:ext cx="4263957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We seek to coproduce as much as possible but need to consider: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CE962F-15CA-36AB-C2CD-0B924995EC4C}"/>
              </a:ext>
            </a:extLst>
          </p:cNvPr>
          <p:cNvSpPr txBox="1"/>
          <p:nvPr/>
        </p:nvSpPr>
        <p:spPr>
          <a:xfrm>
            <a:off x="7577847" y="6063962"/>
            <a:ext cx="719847" cy="58477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Bad planning is no excuse!</a:t>
            </a:r>
          </a:p>
        </p:txBody>
      </p:sp>
      <p:graphicFrame>
        <p:nvGraphicFramePr>
          <p:cNvPr id="7" name="Content Placeholder 11">
            <a:extLst>
              <a:ext uri="{FF2B5EF4-FFF2-40B4-BE49-F238E27FC236}">
                <a16:creationId xmlns:a16="http://schemas.microsoft.com/office/drawing/2014/main" id="{414E0877-549F-D974-3D8F-CEEDFE19B92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97342" y="2483065"/>
          <a:ext cx="6316300" cy="4238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65211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Avenir Next LT Pro</vt:lpstr>
      <vt:lpstr>Office Theme</vt:lpstr>
      <vt:lpstr>LLR Coproduction Charter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Liz McIntyre</dc:creator>
  <cp:lastModifiedBy>Liz McIntyre</cp:lastModifiedBy>
  <cp:revision>1</cp:revision>
  <dcterms:created xsi:type="dcterms:W3CDTF">2025-12-11T13:36:40Z</dcterms:created>
  <dcterms:modified xsi:type="dcterms:W3CDTF">2025-12-11T13:37:01Z</dcterms:modified>
</cp:coreProperties>
</file>